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BRAZIL </a:t>
            </a:r>
            <a:br/>
            <a:r>
              <a:t> 16/07/2025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16/07/2025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SBGR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BG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SBGR 150900Z 1512/1618 08005KT 4000 BR SCT006 TN10/1609Z TX23/1617Z BECMG 1512/1515 15005KT CAVOK BECMG 1521/1523 10005KT BECMG 1600/1603 07004KT PROB30 1607/1611 4000 BR BKN006 BECMG 1612/1615 06007KT BECMG 1616/1618 18005KT RMK PGH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