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06/08/2024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06/08/2024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COR SCEL 051130Z 0512/0612 15004KT 9999 BKN100 BKN150 TX11/0519Z TN07/0610Z BECMG 0513/0515 03005KT 8000 -SHRA SCT050 BKN100 TEMPO 0516/0521 4000 RA FEW030 BKN050 OVC090 BECMG 0606/0608 3000 -RA BKN008 OVC020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