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15/03/2025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15/03/2025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SCDA 141031Z 1412/1512 21004KT CAVOK TX25/1418Z TN19/1510Z BECMG 1414/1416 21014KT BECMG 1500/1502 21004KT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15/03/2025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141000Z 1412/1512 15010KT 4000 BR OVC003 TX30/1419Z TN12/1510Z BECMG 1412/1414 0800 BCFG OVC002 BECMG 1416/1418 21015KT CAVOK TEMPO 1418/1500 SCT070 SCT210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