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</p:sldIdLst>
  <p:sldSz cx="9144000" cy="50292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Ca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3200" y="1058400"/>
            <a:ext cx="5450400" cy="156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800"/>
            </a:pPr>
            <a:r>
              <a:t>PDA - CHILE </a:t>
            </a:r>
            <a:br/>
            <a:r>
              <a:t> 15/03/2025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15/03/2025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SCDA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CD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SCDA 141031Z 1412/1512 21004KT CAVOK TX25/1418Z TN19/1510Z BECMG 1414/1416 21014KT BECMG 1500/1502 21004KT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15/03/2025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SCEL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C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SCEL 141000Z 1412/1512 15010KT 4000 BR OVC003 TX30/1419Z TN12/1510Z BECMG 1412/1414 0800 BCFG OVC002 BECMG 1416/1418 21015KT CAVOK TEMPO 1418/1500 SCT070 SCT210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medid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39200" y="1159200"/>
          <a:ext cx="8215200" cy="10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00"/>
                <a:gridCol w="1173600"/>
                <a:gridCol w="1173600"/>
                <a:gridCol w="1173600"/>
                <a:gridCol w="1173600"/>
                <a:gridCol w="1173600"/>
                <a:gridCol w="1173600"/>
              </a:tblGrid>
              <a:tr h="10980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DESTINY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REASON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o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400" y="860400"/>
            <a:ext cx="8683200" cy="114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