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16/07/2025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16/07/2025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151000Z 1512/1612 VRB02KT 0500 FG NSC TX11/1519Z TNM00/1610Z BECMG 1515/1517 3000 BR BECMG 1517/1519 18008KT 7000 NSW BECMG 1600/1602 32004KT 4000 HZ TEMPO 1606/1612 VRB02KT 2000 BR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17L/35R CLSD EXCEPT LVP IS ACT CREATED: 02 Jul 2025 20:39:00 SOURCE: SCSCYNYX start: 2025-07-15T12:00:00.000Z - End: 2025-07-15T14:00:00.000Z</a:t>
            </a:r>
            <a:br/>
            <a:r>
              <a:t> SCEL - RWY 17L/35R CLSD EXCEPT LVP IS ACT CREATED: 02 Jul 2025 20:39:00 SOURCE: SCSCYNYX start: 2025-07-16T13:00:00.000Z - End: 2025-07-16T15:00:00.000Z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SAMF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16/07/2025 - 14:00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00:03:00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PISTA INTERDITADA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JMP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