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18/06/2025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18/06/2025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171639Z 1718/1818 20008KT 9999 FEW080 SCT170 TX13/1719Z TN00/1810Z BECMG 1801/1803 15004KT CAVOK BECMG 1804/1806 VRB02KT 5000 BR TEMPO 1808/1812 2000 BECMG 1815/1817 8000 NSW NSC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SCEL - RWY 17R/35L CLSD, EXC LVP IS ACT CREATED: 28 May 2025 16:15:00 SOURCE: SCSCYNYX start: 2025-06-18T13:00:00.000Z - End: 2025-06-18T17:00:00.000Z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18/06/2025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171639Z 1718/1818 20008KT 9999 FEW080 SCT170 TX13/1719Z TN00/1810Z BECMG 1801/1803 15004KT CAVOK BECMG 1804/1806 VRB02KT 5000 BR TEMPO 1808/1812 2000 BECMG 1815/1817 8000 NSW NSC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  <a:r>
              <a:t>SCEL - RWY 17R/35L CLSD, EXC LVP IS ACT CREATED: 28 May 2025 16:15:00 SOURCE: SCSCYNYX start: 2025-06-18T13:00:00.000Z - End: 2025-06-18T17:00:00.000Z</a:t>
            </a:r>
            <a:br/>
            <a: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549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  <a:tr h="549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CHILE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SABE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SCEL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18/06/2025 - 15:30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00:03:00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RESTRICCIONES DE RWY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