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19/06/2025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19/06/2025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181023Z 1812/1912 VRB02KT 2000 BR NSC TX14/1819Z TN01/1910Z TEMPO 1812/1815 0700 BCFG BECMG 1815/1817 5000 HZ BECMG 1818/1820 CAVOK BECMG 1902/1904 33004KT 7000 TEMPO 1908/1912 5000 HZ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