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x="9144000" cy="50292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Cap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43200" y="1058400"/>
            <a:ext cx="5450400" cy="1569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 algn="ctr">
              <a:defRPr sz="4800"/>
            </a:pPr>
            <a:r>
              <a:t>PDA - CHILE </a:t>
            </a:r>
            <a:br/>
            <a:r>
              <a:t> 20/07/2024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bod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51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>
                <a:solidFill>
                  <a:srgbClr val="3F2C36"/>
                </a:solidFill>
              </a:defRPr>
            </a:pPr>
            <a:r>
              <a:t>20/07/2024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224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SCEL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87200" y="136800"/>
            <a:ext cx="774000" cy="370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1400"/>
            </a:pPr>
            <a:r>
              <a:t>Baixa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000" y="2091599"/>
          <a:ext cx="1800000" cy="52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00"/>
                <a:gridCol w="600000"/>
                <a:gridCol w="600000"/>
              </a:tblGrid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Mañana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Tarde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  <a:r>
                        <a:t>Noche</a:t>
                      </a:r>
                    </a:p>
                  </a:txBody>
                  <a:tcPr/>
                </a:tc>
              </a:tr>
              <a:tr h="261000"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defRPr sz="900"/>
                      </a:pPr>
                    </a:p>
                  </a:txBody>
                  <a:tcPr>
                    <a:solidFill>
                      <a:srgbClr val="94CF5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SCE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400" y="860400"/>
            <a:ext cx="8683200" cy="1144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68800" y="2772000"/>
            <a:ext cx="8305200" cy="554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</a:p>
        </p:txBody>
      </p:sp>
      <p:sp>
        <p:nvSpPr>
          <p:cNvPr id="9" name="TextBox 8"/>
          <p:cNvSpPr txBox="1"/>
          <p:nvPr/>
        </p:nvSpPr>
        <p:spPr>
          <a:xfrm>
            <a:off x="190800" y="3646800"/>
            <a:ext cx="8683200" cy="702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1000"/>
            </a:p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medida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39200" y="1159200"/>
          <a:ext cx="8215200" cy="109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600"/>
                <a:gridCol w="1173600"/>
                <a:gridCol w="1173600"/>
                <a:gridCol w="1173600"/>
                <a:gridCol w="1173600"/>
                <a:gridCol w="1173600"/>
                <a:gridCol w="1173600"/>
              </a:tblGrid>
              <a:tr h="1098000"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ORIGIN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DESTINY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defRPr sz="1200"/>
                      </a:pPr>
                      <a:r>
                        <a:t>REASON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ob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0292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30400" y="860400"/>
            <a:ext cx="8683200" cy="11448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defRPr sz="900"/>
            </a:pPr>
            <a:r>
              <a:t>FMU-CHILE</a:t>
            </a:r>
            <a:br/>
            <a:r>
              <a:t>Avda. San Pablo 8381, Pudahuel.</a:t>
            </a:r>
            <a:br/>
            <a:r>
              <a:t>Santiago -Chile</a:t>
            </a:r>
            <a:br/>
            <a:r>
              <a:t>EMAIL: fmu-chile@dgac.gob.cl</a:t>
            </a:r>
            <a:br/>
            <a:r>
              <a:t>AMHS: SCLPATFM -SCLPFMUA</a:t>
            </a:r>
            <a:br/>
            <a:r>
              <a:t>REDDIG ADM: 404034 -404793</a:t>
            </a:r>
            <a:br/>
            <a:r>
              <a:t>REDDIG ATS: 4014</a:t>
            </a:r>
            <a:br/>
            <a:r>
              <a:t>Tel: ( 56 2) 2 4392000 extensión 4034-4793</a:t>
            </a:r>
            <a:b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