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50292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Cap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43200" y="1058400"/>
            <a:ext cx="5450400" cy="1569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800"/>
            </a:pPr>
            <a:r>
              <a:t>PDA - CHILE </a:t>
            </a:r>
            <a:br/>
            <a:r>
              <a:t> 20/07/2024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20/07/2024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SCEL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Baixa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CE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20/07/2024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SCEL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Baixa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CE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20/07/2024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SCEL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Baixa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CE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20/07/2024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SCEL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Baixa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CE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20/07/2024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SCEL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Baixa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CE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medid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39200" y="1159200"/>
          <a:ext cx="8215200" cy="109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600"/>
                <a:gridCol w="1173600"/>
                <a:gridCol w="1173600"/>
                <a:gridCol w="1173600"/>
                <a:gridCol w="1173600"/>
                <a:gridCol w="1173600"/>
                <a:gridCol w="1173600"/>
              </a:tblGrid>
              <a:tr h="10980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ORIGIN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DESTINY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REASON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ob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0400" y="860400"/>
            <a:ext cx="8683200" cy="1144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FMU-CHILE</a:t>
            </a:r>
            <a:br/>
            <a:r>
              <a:t>Avda. San Pablo 8381, Pudahuel.</a:t>
            </a:r>
            <a:br/>
            <a:r>
              <a:t>Santiago -Chile</a:t>
            </a:r>
            <a:br/>
            <a:r>
              <a:t>EMAIL: fmu-chile@dgac.gob.cl</a:t>
            </a:r>
            <a:br/>
            <a:r>
              <a:t>AMHS: SCLPATFM -SCLPFMUA</a:t>
            </a:r>
            <a:br/>
            <a:r>
              <a:t>REDDIG ADM: 404034 -404793</a:t>
            </a:r>
            <a:br/>
            <a:r>
              <a:t>REDDIG ATS: 4014</a:t>
            </a:r>
            <a:br/>
            <a:r>
              <a:t>Tel: ( 56 2) 2 4392000 extensión 4034-4793</a:t>
            </a:r>
            <a:b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