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</p:sldIdLst>
  <p:sldSz cx="9144000" cy="50292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Cap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43200" y="1058400"/>
            <a:ext cx="5450400" cy="15696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/>
          <a:p>
            <a:pPr algn="ctr">
              <a:defRPr sz="4800"/>
            </a:pPr>
            <a:r>
              <a:t>PDA - CHILE </a:t>
            </a:r>
            <a:br/>
            <a:r>
              <a:t> 24/07/2024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bo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1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>
                <a:solidFill>
                  <a:srgbClr val="3F2C36"/>
                </a:solidFill>
              </a:defRPr>
            </a:pPr>
            <a:r>
              <a:t>24/07/2024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224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SCEL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87200" y="136800"/>
            <a:ext cx="774000" cy="3708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 sz="1400"/>
            </a:pPr>
            <a:r>
              <a:t>Baixa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62000" y="2091599"/>
          <a:ext cx="1800000" cy="52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0000"/>
                <a:gridCol w="600000"/>
                <a:gridCol w="600000"/>
              </a:tblGrid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Mañana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Tarde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  <a:r>
                        <a:t>Noche</a:t>
                      </a:r>
                    </a:p>
                  </a:txBody>
                  <a:tcPr/>
                </a:tc>
              </a:tr>
              <a:tr h="261000"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defRPr sz="900"/>
                      </a:pPr>
                    </a:p>
                  </a:txBody>
                  <a:tcPr>
                    <a:solidFill>
                      <a:srgbClr val="94CF51"/>
                    </a:solidFill>
                  </a:tcPr>
                </a:tc>
              </a:tr>
            </a:tbl>
          </a:graphicData>
        </a:graphic>
      </p:graphicFrame>
      <p:pic>
        <p:nvPicPr>
          <p:cNvPr id="7" name="Picture 6" descr="SCE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400" y="860400"/>
            <a:ext cx="8683200" cy="11448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68800" y="2772000"/>
            <a:ext cx="8305200" cy="554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  <a:r>
              <a:t>TAF COR SCEL 231026Z 2312/2412 VRB02KT 2000 BR NSC TX13/2319Z TN01/ 2410Z TEMPO 2312/2315 0500 FG SCT002 BECMG 2315/2317 19010KT 8000 BECMG 2401/2403 15004KT TEMPO 2408/2412 5000 BR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800" y="3646800"/>
            <a:ext cx="8683200" cy="702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1000"/>
            </a:pPr>
            <a:r>
              <a:t>SCEL - RWY 17L/35R INCREASED BIRD HAZARD (MODERATE TO SEVERE) start: 2024-04-25T16:16:00.000Z - End: 2024-07-26T12:30:00.000Z</a:t>
            </a:r>
            <a:br/>
            <a:r>
              <a:t> SCEL - POSS DELAY UPON ARRIVALS AND DEPARTURES DUE TO RWY USE RESTRICTIONS CREATED: 29 Apr 2024 18:30:00 SOURCE: SCSCYNYX start: 2024-04-30T00:00:00.000Z - End: 2024-07-29T23:59:00.000Z</a:t>
            </a:r>
            <a:br/>
            <a:r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medida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439200" y="1159200"/>
          <a:ext cx="8215200" cy="109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3600"/>
                <a:gridCol w="1173600"/>
                <a:gridCol w="1173600"/>
                <a:gridCol w="1173600"/>
                <a:gridCol w="1173600"/>
                <a:gridCol w="1173600"/>
                <a:gridCol w="1173600"/>
              </a:tblGrid>
              <a:tr h="1098000"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ORIGIN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DESTINY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START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MEASURE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defRPr sz="1200"/>
                      </a:pPr>
                      <a:r>
                        <a:t>REASON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ob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029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0400" y="860400"/>
            <a:ext cx="8683200" cy="11448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 sz="900"/>
            </a:p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