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</p:sldIdLst>
  <p:sldSz cx="9144000" cy="50292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Cap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43200" y="1058400"/>
            <a:ext cx="5450400" cy="1569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800"/>
            </a:pPr>
            <a:r>
              <a:t>PDA - CHILE </a:t>
            </a:r>
            <a:br/>
            <a:r>
              <a:t> 25/09/2024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25/09/2024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SCEL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BAJA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000" y="2091599"/>
          <a:ext cx="1800000" cy="52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</a:tblGrid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Mañana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Noche</a:t>
                      </a:r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CE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60400"/>
            <a:ext cx="8683200" cy="114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TAF SCEL 241000Z 2412/2512 15004KT 8000 NSC TX18/2419Z TN04/2510Z TEMPO 2412/2413 3000 BR BECMG 2414/2416 19010KT BECMG 2502/2504 15004KT TEMPO 2508/2512 5000 HZ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medid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39200" y="1159200"/>
          <a:ext cx="8215200" cy="109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600"/>
                <a:gridCol w="1173600"/>
                <a:gridCol w="1173600"/>
                <a:gridCol w="1173600"/>
                <a:gridCol w="1173600"/>
                <a:gridCol w="1173600"/>
                <a:gridCol w="1173600"/>
              </a:tblGrid>
              <a:tr h="10980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ORIGIN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DESTINY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REASON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ob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0400" y="860400"/>
            <a:ext cx="8683200" cy="1144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A2885/24 NOTAMN</a:t>
            </a:r>
            <a:br/>
            <a:r>
              <a:t>Q)SCEZ/QFALT/IV/NBO/AE/000/999/3324S07048W005</a:t>
            </a:r>
            <a:br/>
            <a:r>
              <a:t>A)SCEL B)2409080000 C)2409302359</a:t>
            </a:r>
            <a:br/>
            <a:r>
              <a:t>E)POSS DELAY UPON ARRIVALS AND DEPARTURES DUE TO RWY USE RESTRICTIONS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