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CHILE </a:t>
            </a:r>
            <a:br/>
            <a:r>
              <a:t> 26/09/2024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26/09/2024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SCEL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C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SCEL 251000Z 2512/2612 20007KT CAVOK TX20/2519Z TN04/2610Z BECMG 2515/2517 19010KT BECMG 2601/2603 17003KT BECMG 2608/2610 6000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1098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