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CHILE </a:t>
            </a:r>
            <a:br/>
            <a:r>
              <a:t> 28/06/2025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28/06/2025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pic>
        <p:nvPicPr>
          <p:cNvPr id="6" name="Picture 5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13599"/>
            <a:ext cx="8683200" cy="16559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69600" y="669600"/>
            <a:ext cx="108000" cy="108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TextBox 7"/>
          <p:cNvSpPr txBox="1"/>
          <p:nvPr/>
        </p:nvSpPr>
        <p:spPr>
          <a:xfrm>
            <a:off x="612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VMC</a:t>
            </a:r>
          </a:p>
        </p:txBody>
      </p:sp>
      <p:sp>
        <p:nvSpPr>
          <p:cNvPr id="9" name="Rectangle 8"/>
          <p:cNvSpPr/>
          <p:nvPr/>
        </p:nvSpPr>
        <p:spPr>
          <a:xfrm>
            <a:off x="6609600" y="669600"/>
            <a:ext cx="108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666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IMC/MET adversa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89600" y="669600"/>
            <a:ext cx="108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2" name="TextBox 11"/>
          <p:cNvSpPr txBox="1"/>
          <p:nvPr/>
        </p:nvSpPr>
        <p:spPr>
          <a:xfrm>
            <a:off x="774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Majo mínimos / Cerrado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200" y="2455200"/>
            <a:ext cx="2088000" cy="72000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4" name="Rectangle 13"/>
          <p:cNvSpPr/>
          <p:nvPr/>
        </p:nvSpPr>
        <p:spPr>
          <a:xfrm>
            <a:off x="2563200" y="2455200"/>
            <a:ext cx="2088000" cy="72000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5" name="Rectangle 14"/>
          <p:cNvSpPr/>
          <p:nvPr/>
        </p:nvSpPr>
        <p:spPr>
          <a:xfrm>
            <a:off x="4651200" y="2455200"/>
            <a:ext cx="2088000" cy="72000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6" name="Rectangle 15"/>
          <p:cNvSpPr/>
          <p:nvPr/>
        </p:nvSpPr>
        <p:spPr>
          <a:xfrm>
            <a:off x="6739200" y="2455200"/>
            <a:ext cx="2088000" cy="72000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7" name="TextBox 16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SCEL 271000Z 2712/2812 VRB02KT 1500 BR NSC TX13/2719Z TN05/2810Z TEMPO 2712/2714 0550 FG BECMG 2714/2716 4000 BR BECMG 2716/2718 19010KT 8000 NSW BECMG 2800/2802 15004KT BKN180 BECMG 2803/2805 SCT060 BKN180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549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  <a:tr h="549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CHILE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SAMF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SCEZ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SCEZ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28/06/2025 - 00:00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00:03:00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VOLUME DE TRÁFEGO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