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</p:sldIdLst>
  <p:sldSz cx="9144000" cy="50292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Relationship Id="rId3" Type="http://schemas.openxmlformats.org/officeDocument/2006/relationships/image" Target="../media/image4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Cap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43200" y="1058400"/>
            <a:ext cx="5450400" cy="1569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800"/>
            </a:pPr>
            <a:r>
              <a:t>PDA - PERU </a:t>
            </a:r>
            <a:br/>
            <a:r>
              <a:t> 22/08/2024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bod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12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>
                <a:solidFill>
                  <a:srgbClr val="3F2C36"/>
                </a:solidFill>
              </a:defRPr>
            </a:pPr>
            <a:r>
              <a:t>22/08/2024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224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/>
            </a:pPr>
            <a:r>
              <a:t>SPZO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872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/>
            </a:pPr>
            <a:r>
              <a:t>BAJA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2000" y="2091599"/>
          <a:ext cx="1800000" cy="52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000"/>
                <a:gridCol w="600000"/>
                <a:gridCol w="600000"/>
              </a:tblGrid>
              <a:tr h="261000"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Mañana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Tarde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Noche</a:t>
                      </a:r>
                    </a:p>
                  </a:txBody>
                  <a:tcPr/>
                </a:tc>
              </a:tr>
              <a:tr h="261000"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6" descr="SPZ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400" y="860400"/>
            <a:ext cx="8683200" cy="1144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68800" y="2772000"/>
            <a:ext cx="8305200" cy="554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900"/>
            </a:pPr>
            <a:r>
              <a:t>TAF TAF COR SPZO 211708Z 2118/2218 33005KT 9999 SCT050 TX23/2119Z TN04/2211Z TEMPO 2120/2023 02015KT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0800" y="3646800"/>
            <a:ext cx="8683200" cy="702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1000"/>
            </a:p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bod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12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>
                <a:solidFill>
                  <a:srgbClr val="3F2C36"/>
                </a:solidFill>
              </a:defRPr>
            </a:pPr>
            <a:r>
              <a:t>22/08/2024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224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/>
            </a:pPr>
            <a:r>
              <a:t>SPJC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872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/>
            </a:pPr>
            <a:r>
              <a:t>BAJA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2000" y="2091599"/>
          <a:ext cx="1800000" cy="52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000"/>
                <a:gridCol w="600000"/>
                <a:gridCol w="600000"/>
              </a:tblGrid>
              <a:tr h="261000"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Mañana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Tarde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Noche</a:t>
                      </a:r>
                    </a:p>
                  </a:txBody>
                  <a:tcPr/>
                </a:tc>
              </a:tr>
              <a:tr h="261000"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6" descr="SPJ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400" y="860400"/>
            <a:ext cx="8683200" cy="1144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68800" y="2772000"/>
            <a:ext cx="8305200" cy="554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900"/>
            </a:pPr>
            <a:r>
              <a:t>TAF AMD SPJC 212005Z 2120/2218 17010KT 8000 FEW010 OVC015 TX18/2119Z TN16/2211Z TEMPO 2120/2123 BKN010 OVC015 BECMG 2201/2203 OVC012 TEMPO 2211/2213 30005KT 4500 BR OVC008 BECMG 2215/2217 OVC016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0800" y="3646800"/>
            <a:ext cx="8683200" cy="702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1000"/>
            </a:pPr>
            <a:r>
              <a:t>SPJC - REF AIRAC SUP 14/22 IAC RNP RWY 16L -AR- OPR MNM MAKE HAND AMENDMENT AS FOLLOWS: PAG. 11/17 RNP 0.15 OCA/H: 300FT -255FT- MUST BE REPLACED BY 340FT -295FT-, ALS 750M MUST BE REPLACED BY ALS 650M CREATED: 15 Jun 2023 21:57:00 SOURCE: SPIMYNYN start: 2023-06-15T21:57:00.000Z - End: 2100-02-01T00:00:00.000Z</a:t>
            </a:r>
            <a:br/>
            <a: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bod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12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>
                <a:solidFill>
                  <a:srgbClr val="3F2C36"/>
                </a:solidFill>
              </a:defRPr>
            </a:pPr>
            <a:r>
              <a:t>22/08/2024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224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/>
            </a:pPr>
            <a:r>
              <a:t>SPZO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872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/>
            </a:pPr>
            <a:r>
              <a:t>BAJA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2000" y="2091599"/>
          <a:ext cx="1800000" cy="52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000"/>
                <a:gridCol w="600000"/>
                <a:gridCol w="600000"/>
              </a:tblGrid>
              <a:tr h="261000"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Mañana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Tarde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Noche</a:t>
                      </a:r>
                    </a:p>
                  </a:txBody>
                  <a:tcPr/>
                </a:tc>
              </a:tr>
              <a:tr h="261000"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6" descr="SPZ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400" y="860400"/>
            <a:ext cx="8683200" cy="1144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68800" y="2772000"/>
            <a:ext cx="8305200" cy="554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900"/>
            </a:pPr>
            <a:r>
              <a:t>TAF TAF COR SPZO 211708Z 2118/2218 33005KT 9999 SCT050 TX23/2119Z TN04/2211Z TEMPO 2120/2023 02015KT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0800" y="3646800"/>
            <a:ext cx="8683200" cy="702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1000"/>
            </a:p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medida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39200" y="1159200"/>
          <a:ext cx="8215200" cy="109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3600"/>
                <a:gridCol w="1173600"/>
                <a:gridCol w="1173600"/>
                <a:gridCol w="1173600"/>
                <a:gridCol w="1173600"/>
                <a:gridCol w="1173600"/>
                <a:gridCol w="1173600"/>
              </a:tblGrid>
              <a:tr h="10980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ORIGIN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DESTINY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MEASURE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REASON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ob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0400" y="860400"/>
            <a:ext cx="8683200" cy="11448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900"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